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4"/>
  </p:notesMasterIdLst>
  <p:sldIdLst>
    <p:sldId id="141169114" r:id="rId11"/>
    <p:sldId id="141169113" r:id="rId12"/>
    <p:sldId id="141169074" r:id="rId13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A5540-64A2-4C1E-885B-A2B75CE4DD98}"/>
              </a:ext>
            </a:extLst>
          </p:cNvPr>
          <p:cNvGrpSpPr/>
          <p:nvPr/>
        </p:nvGrpSpPr>
        <p:grpSpPr>
          <a:xfrm>
            <a:off x="2903481" y="2485408"/>
            <a:ext cx="1074207" cy="1632649"/>
            <a:chOff x="3468678" y="1836675"/>
            <a:chExt cx="1074207" cy="16326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DF519E-A149-4755-821A-485ED9021C15}"/>
                </a:ext>
              </a:extLst>
            </p:cNvPr>
            <p:cNvSpPr/>
            <p:nvPr/>
          </p:nvSpPr>
          <p:spPr>
            <a:xfrm>
              <a:off x="3525837" y="1836675"/>
              <a:ext cx="889252" cy="9115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Or 3">
              <a:extLst>
                <a:ext uri="{FF2B5EF4-FFF2-40B4-BE49-F238E27FC236}">
                  <a16:creationId xmlns:a16="http://schemas.microsoft.com/office/drawing/2014/main" id="{87846887-7C1E-4410-8EA6-A635C57A67D0}"/>
                </a:ext>
              </a:extLst>
            </p:cNvPr>
            <p:cNvSpPr/>
            <p:nvPr/>
          </p:nvSpPr>
          <p:spPr>
            <a:xfrm>
              <a:off x="3787511" y="2103177"/>
              <a:ext cx="343452" cy="447226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D839BA-CF8A-4EC1-8295-11F72ECF73BE}"/>
                </a:ext>
              </a:extLst>
            </p:cNvPr>
            <p:cNvCxnSpPr>
              <a:cxnSpLocks/>
            </p:cNvCxnSpPr>
            <p:nvPr/>
          </p:nvCxnSpPr>
          <p:spPr>
            <a:xfrm>
              <a:off x="3550642" y="2336615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93B2F8-89BB-4E2C-8CD1-C0F48F19F3E4}"/>
                </a:ext>
              </a:extLst>
            </p:cNvPr>
            <p:cNvSpPr/>
            <p:nvPr/>
          </p:nvSpPr>
          <p:spPr>
            <a:xfrm>
              <a:off x="3519144" y="2200297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2B9E05-66AE-4C09-BCEC-00615BB7736C}"/>
                </a:ext>
              </a:extLst>
            </p:cNvPr>
            <p:cNvCxnSpPr>
              <a:cxnSpLocks/>
            </p:cNvCxnSpPr>
            <p:nvPr/>
          </p:nvCxnSpPr>
          <p:spPr>
            <a:xfrm>
              <a:off x="4243778" y="2340949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9B308C-3D4A-4489-A389-0E6701A1C23D}"/>
                </a:ext>
              </a:extLst>
            </p:cNvPr>
            <p:cNvSpPr/>
            <p:nvPr/>
          </p:nvSpPr>
          <p:spPr>
            <a:xfrm>
              <a:off x="4165070" y="2192202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B64072-3A96-4D0C-8072-7B375F9727CF}"/>
                </a:ext>
              </a:extLst>
            </p:cNvPr>
            <p:cNvSpPr txBox="1"/>
            <p:nvPr/>
          </p:nvSpPr>
          <p:spPr>
            <a:xfrm>
              <a:off x="3468678" y="2730660"/>
              <a:ext cx="1074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mediator1</a:t>
              </a:r>
            </a:p>
            <a:p>
              <a:r>
                <a:rPr lang="en-US" sz="1400" dirty="0"/>
                <a:t>controller/pod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C811B3-D542-46C7-ACC3-6B959E21E3AA}"/>
              </a:ext>
            </a:extLst>
          </p:cNvPr>
          <p:cNvGrpSpPr/>
          <p:nvPr/>
        </p:nvGrpSpPr>
        <p:grpSpPr>
          <a:xfrm>
            <a:off x="4974789" y="1450584"/>
            <a:ext cx="1074207" cy="1632649"/>
            <a:chOff x="5648661" y="1081264"/>
            <a:chExt cx="1074207" cy="16326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D0D916-6943-4DB0-8107-172ADE125699}"/>
                </a:ext>
              </a:extLst>
            </p:cNvPr>
            <p:cNvSpPr/>
            <p:nvPr/>
          </p:nvSpPr>
          <p:spPr>
            <a:xfrm>
              <a:off x="5705820" y="1081264"/>
              <a:ext cx="889252" cy="9115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Or 10">
              <a:extLst>
                <a:ext uri="{FF2B5EF4-FFF2-40B4-BE49-F238E27FC236}">
                  <a16:creationId xmlns:a16="http://schemas.microsoft.com/office/drawing/2014/main" id="{88645475-D6FD-4B5D-B38B-44681E78B5BF}"/>
                </a:ext>
              </a:extLst>
            </p:cNvPr>
            <p:cNvSpPr/>
            <p:nvPr/>
          </p:nvSpPr>
          <p:spPr>
            <a:xfrm>
              <a:off x="5967494" y="1347766"/>
              <a:ext cx="343452" cy="447226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837C75-3801-4BDD-88A2-2538D1E7DBC6}"/>
                </a:ext>
              </a:extLst>
            </p:cNvPr>
            <p:cNvCxnSpPr>
              <a:cxnSpLocks/>
            </p:cNvCxnSpPr>
            <p:nvPr/>
          </p:nvCxnSpPr>
          <p:spPr>
            <a:xfrm>
              <a:off x="5730625" y="1581204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8C0115-1074-4CF2-A443-C4296FCCBFCA}"/>
                </a:ext>
              </a:extLst>
            </p:cNvPr>
            <p:cNvSpPr/>
            <p:nvPr/>
          </p:nvSpPr>
          <p:spPr>
            <a:xfrm>
              <a:off x="5699127" y="1444886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F819FE-3F3E-4EE2-B358-75B9F4DA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423761" y="1585538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779D19-1A43-4154-B570-D0B5FB93FE73}"/>
                </a:ext>
              </a:extLst>
            </p:cNvPr>
            <p:cNvSpPr/>
            <p:nvPr/>
          </p:nvSpPr>
          <p:spPr>
            <a:xfrm>
              <a:off x="6345053" y="1436791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EA0E9D-8772-483E-8BB8-C5A277FF5242}"/>
                </a:ext>
              </a:extLst>
            </p:cNvPr>
            <p:cNvSpPr txBox="1"/>
            <p:nvPr/>
          </p:nvSpPr>
          <p:spPr>
            <a:xfrm>
              <a:off x="5648661" y="1975249"/>
              <a:ext cx="1074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mediator2</a:t>
              </a:r>
            </a:p>
            <a:p>
              <a:r>
                <a:rPr lang="en-US" sz="1400" dirty="0"/>
                <a:t>controller/pod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FFD6BF-9A72-4AA4-867F-3B354C4209BC}"/>
              </a:ext>
            </a:extLst>
          </p:cNvPr>
          <p:cNvGrpSpPr/>
          <p:nvPr/>
        </p:nvGrpSpPr>
        <p:grpSpPr>
          <a:xfrm>
            <a:off x="7016547" y="3209150"/>
            <a:ext cx="979939" cy="824730"/>
            <a:chOff x="4436058" y="3317900"/>
            <a:chExt cx="979939" cy="8247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CB0136-B343-47BC-AB1B-3ABB8AA33C47}"/>
                </a:ext>
              </a:extLst>
            </p:cNvPr>
            <p:cNvSpPr/>
            <p:nvPr/>
          </p:nvSpPr>
          <p:spPr>
            <a:xfrm>
              <a:off x="4436058" y="3317900"/>
              <a:ext cx="979939" cy="8247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A548FD-7AE8-4084-A560-0C5432826F44}"/>
                </a:ext>
              </a:extLst>
            </p:cNvPr>
            <p:cNvSpPr txBox="1"/>
            <p:nvPr/>
          </p:nvSpPr>
          <p:spPr>
            <a:xfrm>
              <a:off x="4572000" y="3484043"/>
              <a:ext cx="8018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</a:t>
              </a:r>
            </a:p>
            <a:p>
              <a:r>
                <a:rPr lang="en-US" dirty="0"/>
                <a:t>listener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B01F6-CBFB-4ADF-B693-034982DD907B}"/>
              </a:ext>
            </a:extLst>
          </p:cNvPr>
          <p:cNvCxnSpPr>
            <a:stCxn id="8" idx="6"/>
            <a:endCxn id="13" idx="2"/>
          </p:cNvCxnSpPr>
          <p:nvPr/>
        </p:nvCxnSpPr>
        <p:spPr>
          <a:xfrm flipV="1">
            <a:off x="3862819" y="1945274"/>
            <a:ext cx="1162436" cy="102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A42C40-EB57-47B2-9EC4-D28478C2CCE5}"/>
              </a:ext>
            </a:extLst>
          </p:cNvPr>
          <p:cNvCxnSpPr>
            <a:stCxn id="8" idx="6"/>
            <a:endCxn id="19" idx="1"/>
          </p:cNvCxnSpPr>
          <p:nvPr/>
        </p:nvCxnSpPr>
        <p:spPr>
          <a:xfrm>
            <a:off x="3862819" y="2972003"/>
            <a:ext cx="3153728" cy="64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6378DB4-1074-4D1D-9616-56596D102BF0}"/>
              </a:ext>
            </a:extLst>
          </p:cNvPr>
          <p:cNvSpPr/>
          <p:nvPr/>
        </p:nvSpPr>
        <p:spPr>
          <a:xfrm>
            <a:off x="1742708" y="470531"/>
            <a:ext cx="1474185" cy="9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EDB1A2-E8D0-4A75-9112-ACC8CE7C4E5E}"/>
              </a:ext>
            </a:extLst>
          </p:cNvPr>
          <p:cNvCxnSpPr>
            <a:stCxn id="25" idx="4"/>
          </p:cNvCxnSpPr>
          <p:nvPr/>
        </p:nvCxnSpPr>
        <p:spPr>
          <a:xfrm>
            <a:off x="2479801" y="1382087"/>
            <a:ext cx="1085965" cy="107655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BF0FFB-3FCB-4E6C-B48C-2F754BDE752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71310" y="1113860"/>
            <a:ext cx="2305264" cy="33672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096796-62DE-410B-982D-6B3305D6391F}"/>
              </a:ext>
            </a:extLst>
          </p:cNvPr>
          <p:cNvCxnSpPr>
            <a:cxnSpLocks/>
          </p:cNvCxnSpPr>
          <p:nvPr/>
        </p:nvCxnSpPr>
        <p:spPr>
          <a:xfrm>
            <a:off x="322338" y="4536809"/>
            <a:ext cx="682965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55D334-5617-4AE1-8656-71CF6FB34DFC}"/>
              </a:ext>
            </a:extLst>
          </p:cNvPr>
          <p:cNvSpPr txBox="1"/>
          <p:nvPr/>
        </p:nvSpPr>
        <p:spPr>
          <a:xfrm>
            <a:off x="1112567" y="4390615"/>
            <a:ext cx="1260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Create/delete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7E509-21DB-411E-9B47-8DB5C3F07E80}"/>
              </a:ext>
            </a:extLst>
          </p:cNvPr>
          <p:cNvCxnSpPr>
            <a:cxnSpLocks/>
          </p:cNvCxnSpPr>
          <p:nvPr/>
        </p:nvCxnSpPr>
        <p:spPr>
          <a:xfrm>
            <a:off x="322338" y="4895279"/>
            <a:ext cx="6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32DB556-A4E3-4A49-943C-F3D378930C85}"/>
              </a:ext>
            </a:extLst>
          </p:cNvPr>
          <p:cNvSpPr txBox="1"/>
          <p:nvPr/>
        </p:nvSpPr>
        <p:spPr>
          <a:xfrm>
            <a:off x="1133055" y="4699984"/>
            <a:ext cx="1204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flow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8EE7E-D922-4BF6-89A5-810BDE42740B}"/>
              </a:ext>
            </a:extLst>
          </p:cNvPr>
          <p:cNvSpPr txBox="1"/>
          <p:nvPr/>
        </p:nvSpPr>
        <p:spPr>
          <a:xfrm>
            <a:off x="3309966" y="340353"/>
            <a:ext cx="2657427" cy="49244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 Resource Definitions</a:t>
            </a:r>
          </a:p>
          <a:p>
            <a:r>
              <a:rPr lang="en-US" dirty="0"/>
              <a:t>events.kabanero.io/v1alpha1</a:t>
            </a:r>
          </a:p>
        </p:txBody>
      </p:sp>
    </p:spTree>
    <p:extLst>
      <p:ext uri="{BB962C8B-B14F-4D97-AF65-F5344CB8AC3E}">
        <p14:creationId xmlns:p14="http://schemas.microsoft.com/office/powerpoint/2010/main" val="334040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1.0.1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71</Words>
  <Application>Microsoft Office PowerPoint</Application>
  <PresentationFormat>On-screen Show (16:9)</PresentationFormat>
  <Paragraphs>42</Paragraphs>
  <Slides>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28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120</cp:revision>
  <cp:lastPrinted>2019-10-10T14:26:55Z</cp:lastPrinted>
  <dcterms:modified xsi:type="dcterms:W3CDTF">2020-06-11T14:36:35Z</dcterms:modified>
</cp:coreProperties>
</file>